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4C9EC-5765-435D-A33E-475FFA69AC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96C78-7293-461C-B7A4-A80F67582F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2493-5EAE-4ADA-9F3B-C4BF27102E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2104F-E1C4-468F-9DF9-028FAC281E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B8C8-2894-473B-9C46-CF5C8F1B64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3904F-D9D0-43B8-95BB-5EEA22BC8F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C6361-973C-4E21-BA13-4729B344E1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69BB2-A6CF-4B1E-AEEC-99AC37520D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8CEC9-C5A9-49EE-9685-3D5BD5EF4D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4C49A-7B34-4400-BADA-0CF6A3DD3A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A5262-D90C-4A7E-832B-B8E53866A4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5AACA3-AE43-4630-8F1A-1642166630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076" name="Picture 4" descr="p41.tif                                                        000582D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9550"/>
            <a:ext cx="8382000" cy="664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2291" name="Picture 3" descr="p50a.tif                                                       000582D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5413" y="304800"/>
            <a:ext cx="3659187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3315" name="Picture 3" descr="p50b.tif                                                       000582D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0"/>
            <a:ext cx="2398713" cy="6858000"/>
          </a:xfrm>
          <a:prstGeom prst="rect">
            <a:avLst/>
          </a:prstGeom>
          <a:noFill/>
        </p:spPr>
      </p:pic>
      <p:pic>
        <p:nvPicPr>
          <p:cNvPr id="13316" name="Picture 4" descr="p50c.tif                                                       000582DCMacintosh HD                   BC3495AF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334000"/>
            <a:ext cx="6477000" cy="1055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4339" name="Picture 3" descr="p51.tif                                                        000582D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228600"/>
            <a:ext cx="4710112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4099" name="Picture 3" descr="p42a.tif                                                       000582D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800" y="304800"/>
            <a:ext cx="56134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5123" name="Picture 3" descr="p42b.tif                                                       000582D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5000625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6147" name="Picture 3" descr="p44a.tif                                                       000582D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6148388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7171" name="Picture 3" descr="p44b.tif                                                       000582D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5438" y="304800"/>
            <a:ext cx="3154362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8195" name="Picture 3" descr="p45.tif                                                        000582D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312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9219" name="Picture 3" descr="p46.tif                                                        000582D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04800"/>
            <a:ext cx="2185988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0243" name="Picture 3" descr="p48a.tif                                                       000582D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2676525" cy="6858000"/>
          </a:xfrm>
          <a:prstGeom prst="rect">
            <a:avLst/>
          </a:prstGeom>
          <a:noFill/>
        </p:spPr>
      </p:pic>
      <p:pic>
        <p:nvPicPr>
          <p:cNvPr id="10244" name="Picture 4" descr="p48b.tif                                                       000582DCMacintosh HD                   BC3495AF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375" y="1905000"/>
            <a:ext cx="3146425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1267" name="Picture 3" descr="p49a.tif                                                       000582DC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2301875" cy="6858000"/>
          </a:xfrm>
          <a:prstGeom prst="rect">
            <a:avLst/>
          </a:prstGeom>
          <a:noFill/>
        </p:spPr>
      </p:pic>
      <p:pic>
        <p:nvPicPr>
          <p:cNvPr id="11268" name="Picture 4" descr="p49b.tif                                                       000582DCMacintosh HD                   BC3495AF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79725"/>
            <a:ext cx="5181600" cy="250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HD:Classic Programs:Microsoft Office 98:Templates:Blank Presentation</Template>
  <TotalTime>11</TotalTime>
  <Words>96</Words>
  <Application>Microsoft Office PowerPoint</Application>
  <PresentationFormat>Προβολή στην οθόνη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Times</vt:lpstr>
      <vt:lpstr>Times NR Greek MT</vt:lpstr>
      <vt:lpstr>Blank Presentation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Company>lino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vas</dc:creator>
  <cp:lastModifiedBy>OWNER</cp:lastModifiedBy>
  <cp:revision>2</cp:revision>
  <dcterms:created xsi:type="dcterms:W3CDTF">2005-11-14T10:18:23Z</dcterms:created>
  <dcterms:modified xsi:type="dcterms:W3CDTF">2020-11-18T10:27:25Z</dcterms:modified>
</cp:coreProperties>
</file>